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0" r:id="rId2"/>
    <p:sldMasterId id="2147483656" r:id="rId3"/>
    <p:sldMasterId id="2147483663" r:id="rId4"/>
  </p:sldMasterIdLst>
  <p:notesMasterIdLst>
    <p:notesMasterId r:id="rId20"/>
  </p:notesMasterIdLst>
  <p:handoutMasterIdLst>
    <p:handoutMasterId r:id="rId21"/>
  </p:handoutMasterIdLst>
  <p:sldIdLst>
    <p:sldId id="280" r:id="rId5"/>
    <p:sldId id="286" r:id="rId6"/>
    <p:sldId id="287" r:id="rId7"/>
    <p:sldId id="325" r:id="rId8"/>
    <p:sldId id="326" r:id="rId9"/>
    <p:sldId id="293" r:id="rId10"/>
    <p:sldId id="327" r:id="rId11"/>
    <p:sldId id="291" r:id="rId12"/>
    <p:sldId id="328" r:id="rId13"/>
    <p:sldId id="329" r:id="rId14"/>
    <p:sldId id="292" r:id="rId15"/>
    <p:sldId id="288" r:id="rId16"/>
    <p:sldId id="294" r:id="rId17"/>
    <p:sldId id="330" r:id="rId18"/>
    <p:sldId id="278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98" autoAdjust="0"/>
  </p:normalViewPr>
  <p:slideViewPr>
    <p:cSldViewPr>
      <p:cViewPr>
        <p:scale>
          <a:sx n="100" d="100"/>
          <a:sy n="100" d="100"/>
        </p:scale>
        <p:origin x="-1806" y="-756"/>
      </p:cViewPr>
      <p:guideLst>
        <p:guide orient="horz" pos="3612"/>
        <p:guide orient="horz" pos="799"/>
        <p:guide pos="2880"/>
        <p:guide pos="340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-31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9BA26-29F9-4D06-8D8E-B66C9F8FC13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1AC39-D377-4F66-B2DF-88595F716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3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BCE09-9B67-4231-9E35-DF70BBD2A680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45FC9-31BB-4C4B-86AE-94FF35CEF6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71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45FC9-31BB-4C4B-86AE-94FF35CEF6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8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45FC9-31BB-4C4B-86AE-94FF35CEF6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0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나눔바른고딕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15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2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432000" y="1206000"/>
            <a:ext cx="7596384" cy="4527256"/>
          </a:xfrm>
          <a:prstGeom prst="rect">
            <a:avLst/>
          </a:prstGeom>
        </p:spPr>
        <p:txBody>
          <a:bodyPr lIns="0" tIns="0" rIns="0" bIns="0"/>
          <a:lstStyle>
            <a:lvl1pPr marL="266700" indent="-2667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400" b="1" kern="1200" spc="0" baseline="0" dirty="0" smtClean="0">
                <a:ln>
                  <a:noFill/>
                </a:ln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266700" indent="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446087" indent="0">
              <a:lnSpc>
                <a:spcPct val="150000"/>
              </a:lnSpc>
              <a:spcBef>
                <a:spcPts val="3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25475" indent="0">
              <a:lnSpc>
                <a:spcPct val="150000"/>
              </a:lnSpc>
              <a:spcBef>
                <a:spcPts val="10"/>
              </a:spcBef>
              <a:buFontTx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smtClean="0"/>
              <a:t>마스터 텍스트  스타일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B, 14pt</a:t>
            </a:r>
            <a:endParaRPr lang="ko-KR" altLang="en-US" smtClean="0"/>
          </a:p>
          <a:p>
            <a:pPr lvl="1"/>
            <a:r>
              <a:rPr lang="ko-KR" altLang="en-US" smtClean="0"/>
              <a:t>둘째 수준  </a:t>
            </a:r>
            <a:r>
              <a:rPr lang="en-US" altLang="ko-KR" smtClean="0"/>
              <a:t>: 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11pt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endParaRPr lang="en-US" altLang="ko-KR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4800" y="403200"/>
            <a:ext cx="8640000" cy="338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1600" b="1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7529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92400" y="338400"/>
            <a:ext cx="828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7203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430604" y="274875"/>
            <a:ext cx="4723264" cy="201622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Of Document.</a:t>
            </a:r>
            <a:b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You.</a:t>
            </a:r>
            <a:b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dirty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나눔바른고딕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나눔바른고딕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432000" y="1206000"/>
            <a:ext cx="7596384" cy="4527256"/>
          </a:xfrm>
          <a:prstGeom prst="rect">
            <a:avLst/>
          </a:prstGeom>
        </p:spPr>
        <p:txBody>
          <a:bodyPr lIns="0" tIns="0" rIns="0" bIns="0"/>
          <a:lstStyle>
            <a:lvl1pPr marL="266700" indent="-2667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400" b="1" kern="1200" spc="0" baseline="0" dirty="0" smtClean="0">
                <a:ln>
                  <a:noFill/>
                </a:ln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266700" indent="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446087" indent="0">
              <a:lnSpc>
                <a:spcPct val="150000"/>
              </a:lnSpc>
              <a:spcBef>
                <a:spcPts val="3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25475" indent="0">
              <a:lnSpc>
                <a:spcPct val="150000"/>
              </a:lnSpc>
              <a:spcBef>
                <a:spcPts val="10"/>
              </a:spcBef>
              <a:buFontTx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smtClean="0"/>
              <a:t>마스터 텍스트  스타일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B, 14pt</a:t>
            </a:r>
            <a:endParaRPr lang="ko-KR" altLang="en-US" smtClean="0"/>
          </a:p>
          <a:p>
            <a:pPr lvl="1"/>
            <a:r>
              <a:rPr lang="ko-KR" altLang="en-US" smtClean="0"/>
              <a:t>둘째 수준  </a:t>
            </a:r>
            <a:r>
              <a:rPr lang="en-US" altLang="ko-KR" smtClean="0"/>
              <a:t>: 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11pt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endParaRPr lang="en-US" altLang="ko-KR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4800" y="403200"/>
            <a:ext cx="8640000" cy="338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1600" b="1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0287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92400" y="338400"/>
            <a:ext cx="828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50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430604" y="274875"/>
            <a:ext cx="4723264" cy="201622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Of Document.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You.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19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63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6382210"/>
            <a:ext cx="828000" cy="16245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104292" y="6516739"/>
            <a:ext cx="57708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ⓒ  NAVER Corp.</a:t>
            </a:r>
            <a:endParaRPr lang="ko-KR" altLang="en-US" sz="600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0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386400"/>
            <a:ext cx="828000" cy="1571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94674" y="6516739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ⓒ  NAVER Corp.</a:t>
            </a:r>
            <a:endParaRPr lang="ko-KR" altLang="en-US" sz="600" kern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">
              <a:srgbClr val="171E28"/>
            </a:gs>
            <a:gs pos="70000">
              <a:srgbClr val="0C0E14"/>
            </a:gs>
            <a:gs pos="100000">
              <a:srgbClr val="0C0E1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407862" y="846931"/>
            <a:ext cx="8334855" cy="0"/>
          </a:xfrm>
          <a:prstGeom prst="line">
            <a:avLst/>
          </a:prstGeom>
          <a:ln w="3175">
            <a:solidFill>
              <a:srgbClr val="262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3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386400"/>
            <a:ext cx="828000" cy="1571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94674" y="6516739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smtClea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ⓒ  NAVER Corp.</a:t>
            </a:r>
            <a:endParaRPr lang="ko-KR" altLang="en-US" sz="6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28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 Cafe</a:t>
            </a:r>
            <a:r>
              <a:rPr lang="ko-KR" altLang="en-US" b="1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のご紹介</a:t>
            </a:r>
            <a:endParaRPr lang="ko-KR" altLang="en-US" b="1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8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2"/>
          <a:stretch/>
        </p:blipFill>
        <p:spPr>
          <a:xfrm>
            <a:off x="395536" y="3019519"/>
            <a:ext cx="2880000" cy="3336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2880000" cy="1620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03200" y="331200"/>
            <a:ext cx="7161585" cy="244800"/>
          </a:xfrm>
        </p:spPr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5.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メニュー　＞</a:t>
            </a:r>
            <a:r>
              <a:rPr lang="ko-KR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入会とメンバープロフィール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345162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入会時に必要な情報は、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「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ニ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ッ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クネーム」だけ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ko-KR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 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誰でも簡単に</a:t>
            </a:r>
            <a:r>
              <a:rPr lang="en-US" altLang="ja-JP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への入会が可能。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入会後にプロフィールページへ進んだら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ko-KR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 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ニックネームの修正と、直近の投稿記事を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10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件まで閲覧できる。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9552" y="1549172"/>
            <a:ext cx="2376000" cy="480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86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6.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掲示板　＞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投稿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7" name="Picture 4" descr="C:\Users\Administrator\Desktop\이정섭\0000_카페기능개선\174_지링크\디자인\소개페이지용 이미지\G-CAFE_PNG_20151007\G-CAFE_PNG_20151007\03.WRITE\GC_03.Write4_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4" y="3141445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Desktop\이정섭\0000_카페기능개선\174_지링크\디자인\소개페이지용 이미지\G-CAFE_PNG_20151007\G-CAFE_PNG_20151007\03.WRITE\GC_03.Write1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3" y="1342187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2000" y="1345162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掲示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板の選択、タイトルと本文の入力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投稿には画像、または動画のみ添付可能</a:t>
            </a:r>
            <a:r>
              <a:rPr lang="ko-KR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549172"/>
            <a:ext cx="2566000" cy="2527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71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403200" y="331200"/>
            <a:ext cx="7161585" cy="244800"/>
          </a:xfrm>
        </p:spPr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6.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掲示板　＞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その場でアップロード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0" y="134516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録画映像やスクリーンショットをその場でアップロードできる。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6" y="1341438"/>
            <a:ext cx="2880000" cy="161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 descr="C:\Users\Administrator\Desktop\이정섭\0000_카페기능개선\174_지링크\디자인\소개페이지용 이미지\G-CAFE_PNG_20151007\G-CAFE_PNG_20151007\03.WRITE\GC_03.Write2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6" y="3141445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1505" y="2602448"/>
            <a:ext cx="576659" cy="226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9552" y="3370268"/>
            <a:ext cx="256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2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7.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サ</a:t>
            </a:r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ポー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ト内容詳細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699642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横画面表示のゲームに優先して対応します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縦画面表示ゲーム向けの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は準備中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。</a:t>
            </a:r>
            <a:endParaRPr lang="en-US" altLang="ko-KR" sz="16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Android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、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iOS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、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Unity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、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Cocos2d-x</a:t>
            </a:r>
            <a:r>
              <a:rPr lang="ja-JP" alt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に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優先して対応します。</a:t>
            </a:r>
            <a:endParaRPr lang="en-US" altLang="ko-KR" sz="16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で作成した投稿は、</a:t>
            </a:r>
            <a:r>
              <a:rPr lang="en-US" altLang="ja-JP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へも同時に掲載されます。</a:t>
            </a:r>
            <a:endParaRPr lang="en-US" altLang="ko-KR" sz="16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ja-JP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</a:t>
            </a:r>
            <a:r>
              <a:rPr lang="ko-KR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ja-JP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でログインして</a:t>
            </a:r>
            <a:r>
              <a:rPr lang="ja-JP" alt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から</a:t>
            </a:r>
            <a:r>
              <a:rPr lang="en-US" altLang="ja-JP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へ入会しなければなりません。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16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8.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そ</a:t>
            </a:r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他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750" y="1256631"/>
            <a:ext cx="835273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を導入いただいたゲーム会社様に限り、ゲーム</a:t>
            </a:r>
            <a:r>
              <a:rPr lang="en-US" altLang="ja-JP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と</a:t>
            </a:r>
            <a:r>
              <a:rPr lang="en-US" altLang="ja-JP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ko-KR" altLang="en-US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マッピングを提供していま</a:t>
            </a:r>
            <a:r>
              <a:rPr lang="ja-JP" altLang="en-US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す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。</a:t>
            </a: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b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① 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ユーザーのゲーム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と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ko-KR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をマッピングする機能です。イベント当選者の抽出などに活用できます。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② 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マッピング機能を使用するには、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側へゲーム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をご提供いただく必要があります。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③ 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ゲーム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は、個人情報にあたります。このため、個人情報の第三者への提供による</a:t>
            </a:r>
            <a:r>
              <a:rPr lang="ja-JP" altLang="en-US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「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提供を受ける者、提供項目、提供の目的、提供期間」の告知と事前の同意が必要です。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④ 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提供する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情報が意味の無い文字列であることを踏まえ、次の例の文言ようにユーザーに抵抗感を極力与えないように同意を求めることを推奨します。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 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例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: 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「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マネージャによる景品の提供など、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 Cafe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サービスを利用するためには会員様のゲーム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</a:t>
            </a:r>
            <a:r>
              <a:rPr lang="ja-JP" altLang="en-US" sz="12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</a:t>
            </a:r>
            <a:r>
              <a:rPr lang="en-US" altLang="ko-KR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 Cafe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へ提供する必要があります。提供した情報は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退会時、または</a:t>
            </a:r>
            <a:r>
              <a:rPr lang="en-US" altLang="ja-JP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2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閉鎖時まで保管されます。」</a:t>
            </a:r>
            <a:endParaRPr lang="en-US" altLang="ko-KR" sz="12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750" y="5560898"/>
            <a:ext cx="7128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と</a:t>
            </a:r>
            <a:r>
              <a:rPr lang="en-US" altLang="ja-JP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ko-KR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나눔바른고딕" panose="020B0603020101020101" pitchFamily="50" charset="-127"/>
                <a:cs typeface="Meiryo UI" panose="020B0604030504040204" pitchFamily="34" charset="-128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API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は、</a:t>
            </a: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HTTPS</a:t>
            </a:r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プロトコルを利用して通信します。</a:t>
            </a:r>
            <a:r>
              <a:rPr lang="en-US" altLang="ko-KR" dirty="0" smtClean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endParaRPr lang="en-US" altLang="ko-KR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89183"/>
            <a:ext cx="5263705" cy="182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9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End Of Document.</a:t>
            </a:r>
            <a:br>
              <a:rPr lang="en-US" altLang="ko-KR" dirty="0"/>
            </a:br>
            <a:r>
              <a:rPr lang="en-US" altLang="ko-KR" dirty="0" smtClean="0"/>
              <a:t>-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ja-JP" dirty="0"/>
              <a:t>Thank </a:t>
            </a:r>
            <a:r>
              <a:rPr lang="en-US" altLang="ja-JP" dirty="0" smtClean="0"/>
              <a:t>you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 Cafe</a:t>
            </a:r>
            <a:r>
              <a:rPr lang="ko-KR" altLang="en-US" dirty="0" smtClean="0">
                <a:latin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とは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?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341763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モバイルゲームのプレイ中にユーザーがゲームから離れずに</a:t>
            </a:r>
            <a:endParaRPr lang="en-US" altLang="ko-KR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ゲーム内でコミュニティ</a:t>
            </a:r>
            <a:r>
              <a:rPr lang="en-US" altLang="ko-KR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(NAVER Cafe)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の仲間と交流できる</a:t>
            </a:r>
            <a:endParaRPr lang="en-US" altLang="ja-JP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endParaRPr lang="en-US" altLang="ko-KR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モバイルゲーム専用の</a:t>
            </a:r>
            <a:r>
              <a:rPr lang="en-US" altLang="ko-KR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0" y="3141208"/>
            <a:ext cx="3600000" cy="2025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39952" y="4019596"/>
            <a:ext cx="297554" cy="403225"/>
          </a:xfrm>
          <a:prstGeom prst="rightArrow">
            <a:avLst/>
          </a:prstGeom>
          <a:solidFill>
            <a:srgbClr val="FFC000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smtClean="0">
              <a:solidFill>
                <a:schemeClr val="bg1">
                  <a:lumMod val="50000"/>
                </a:schemeClr>
              </a:solidFill>
              <a:latin typeface="Meiryo UI" panose="020B0604030504040204" pitchFamily="34" charset="-128"/>
              <a:ea typeface="돋움" pitchFamily="50" charset="-127"/>
              <a:cs typeface="Meiryo UI" panose="020B0604030504040204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3073">
            <a:off x="2655339" y="5001470"/>
            <a:ext cx="559174" cy="59947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8535"/>
            <a:ext cx="3600000" cy="202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9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</a:t>
            </a:r>
            <a:r>
              <a:rPr lang="en-US" altLang="ja-JP" sz="2000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.</a:t>
            </a:r>
            <a:r>
              <a:rPr lang="ja-JP" altLang="en-US" sz="2000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特徴</a:t>
            </a:r>
            <a:endParaRPr lang="ko-KR" altLang="en-US" sz="2000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68760"/>
            <a:ext cx="856895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ゲー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ムに</a:t>
            </a:r>
            <a:r>
              <a:rPr lang="en-US" altLang="ko-KR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NAVER Cafe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</a:t>
            </a:r>
            <a:r>
              <a:rPr lang="en-US" altLang="ko-KR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SDK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で組み込む</a:t>
            </a:r>
            <a: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 </a:t>
            </a: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Safari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などのブラウザを使わないためゲームを続けたままゲーム内で利用できます。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コミュニテ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ィの本質である「読む、書く、反応する」にフォーカスを当てた軽さ</a:t>
            </a:r>
            <a: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 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付加機能は最低限に抑え、ゲームとコミュニティのユーザーに必ず必要な機能だけを提供します。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開設されている</a:t>
            </a:r>
            <a:r>
              <a:rPr lang="en-US" altLang="ja-JP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をゲーム</a:t>
            </a:r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に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つなげる</a:t>
            </a:r>
            <a:r>
              <a:rPr lang="en-US" altLang="ko-KR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en-US" altLang="ko-KR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使い慣れたプラットフォームを取り込むことで慣れるまでの時間が短縮します。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PC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</a:t>
            </a:r>
            <a:r>
              <a:rPr lang="en-US" altLang="ja-JP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管理ページから簡単に運営、管理できる</a:t>
            </a:r>
            <a: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 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新しい使い方を覚える必要がなく簡単に運営、管理することができます。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プロモーショ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ン用のコンテンツを表示できるトップページを提供</a:t>
            </a:r>
            <a:r>
              <a:rPr lang="en-US" altLang="ko-KR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 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画像、動画が登録可能なトップページを利用してゲームのプロモーションにお役立てください。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endParaRPr lang="en-US" altLang="ko-KR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録画映像やスクリーンショットのアップロードなど追加機能を提供</a:t>
            </a:r>
            <a: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ja-JP" alt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ユーザーのプレイを邪魔せ</a:t>
            </a:r>
            <a:r>
              <a:rPr lang="ja-JP" altLang="en-US" sz="16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ずゲームのプレイ中に即時にファイルをアップロードすることができます。</a:t>
            </a:r>
            <a:endParaRPr lang="en-US" altLang="ko-KR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661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3</a:t>
            </a:r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トップ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315615" y="1268760"/>
            <a:ext cx="981818" cy="376491"/>
          </a:xfrm>
          <a:prstGeom prst="flowChartProcess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トッ</a:t>
            </a:r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1583973" y="1268760"/>
            <a:ext cx="981818" cy="360040"/>
          </a:xfrm>
          <a:prstGeom prst="flowChartProcess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単一型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1583973" y="3094553"/>
            <a:ext cx="981818" cy="360040"/>
          </a:xfrm>
          <a:prstGeom prst="flowChartProcess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分</a:t>
            </a:r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割型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cxnSp>
        <p:nvCxnSpPr>
          <p:cNvPr id="7" name="직선 연결선 6"/>
          <p:cNvCxnSpPr>
            <a:stCxn id="4" idx="3"/>
            <a:endCxn id="5" idx="1"/>
          </p:cNvCxnSpPr>
          <p:nvPr/>
        </p:nvCxnSpPr>
        <p:spPr>
          <a:xfrm flipV="1">
            <a:off x="1297433" y="1448780"/>
            <a:ext cx="286540" cy="822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4" idx="3"/>
            <a:endCxn id="6" idx="1"/>
          </p:cNvCxnSpPr>
          <p:nvPr/>
        </p:nvCxnSpPr>
        <p:spPr>
          <a:xfrm>
            <a:off x="1297433" y="1457006"/>
            <a:ext cx="286540" cy="1817567"/>
          </a:xfrm>
          <a:prstGeom prst="bentConnector3">
            <a:avLst>
              <a:gd name="adj1" fmla="val 50000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59855" y="3106316"/>
            <a:ext cx="3324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動画と画像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中型バナー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を表示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プロモーション用の</a:t>
            </a:r>
            <a:r>
              <a:rPr lang="ja-JP" altLang="en-US" sz="1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コンテン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ツを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件表示可能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画像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小型バナー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を表示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プロモーション用のコンテンツを最大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20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件まで表示可能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上下スクロール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9855" y="1268760"/>
            <a:ext cx="3324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動画と画像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大型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バナー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を表示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プロモーション用のコンテンツを最大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3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件まで</a:t>
            </a:r>
            <a:r>
              <a:rPr lang="ja-JP" altLang="en-US" sz="1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表示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可能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左右スワイプ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4" y="1268760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4" y="3068960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4.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メ</a:t>
            </a:r>
            <a:r>
              <a:rPr lang="ja-JP" altLang="en-US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ニュ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ー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527208" y="849788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メニュ</a:t>
            </a:r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ー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1751344" y="850931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お知ら</a:t>
            </a:r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せ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1751344" y="2420888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イベント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1751344" y="3933056"/>
            <a:ext cx="981818" cy="360899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掲示板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1760145" y="5498182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プロフィール</a:t>
            </a:r>
            <a:endParaRPr lang="ko-KR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cxnSp>
        <p:nvCxnSpPr>
          <p:cNvPr id="9" name="꺾인 연결선 8"/>
          <p:cNvCxnSpPr>
            <a:stCxn id="4" idx="3"/>
            <a:endCxn id="5" idx="1"/>
          </p:cNvCxnSpPr>
          <p:nvPr/>
        </p:nvCxnSpPr>
        <p:spPr>
          <a:xfrm>
            <a:off x="1509026" y="1029808"/>
            <a:ext cx="242318" cy="1143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79529" y="836712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の統合掲示板のうち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つを選択して指定する。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ユーザー対象のお知らせ一覧を表示</a:t>
            </a:r>
            <a:endParaRPr lang="ko-KR" altLang="en-US" sz="1000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9529" y="2420888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の統合掲示板のうち</a:t>
            </a: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つを選択して指定する。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ユーザー対象のイベント一覧を表示</a:t>
            </a:r>
            <a:endParaRPr lang="ko-KR" altLang="en-US" sz="1000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9529" y="3942581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のすべての統合掲示板の表示が可能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表示する掲示板は、</a:t>
            </a:r>
            <a:r>
              <a:rPr lang="en-US" altLang="ko-KR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PC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</a:t>
            </a: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管理ページから設定</a:t>
            </a:r>
            <a:endParaRPr lang="ko-KR" altLang="en-US" sz="1000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1872" y="5454749"/>
            <a:ext cx="3760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メンバーのプロフィール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ニックネームを設定するだけで簡単に</a:t>
            </a:r>
            <a:r>
              <a:rPr lang="en-US" altLang="ja-JP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への入会と修正が可能</a:t>
            </a:r>
            <a:endParaRPr lang="en-US" altLang="ko-KR" sz="1000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自分の投稿を表示</a:t>
            </a:r>
            <a:endParaRPr lang="ko-KR" altLang="en-US" sz="1000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  <p:pic>
        <p:nvPicPr>
          <p:cNvPr id="14" name="Picture 3" descr="C:\Users\Administrator\Desktop\이정섭\0000_카페기능개선\174_지링크\디자인\소개페이지용 이미지\G-CAFE_PNG_20151007\G-CAFE_PNG_20151007\02.BOARD\GC_02.List1_V1.ps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36712"/>
            <a:ext cx="2380165" cy="13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이정섭\0000_카페기능개선\174_지링크\디자인\소개페이지용 이미지\G-CAFE_PNG_20151007\G-CAFE_PNG_20151007\02.BOARD\GC_02.List2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20" y="2372883"/>
            <a:ext cx="2380165" cy="13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dministrator\Desktop\이정섭\0000_카페기능개선\174_지링크\디자인\G-CAFE_DA_20151013\G-CAFE_DA_20151013\GC_01.List_All_DA_no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20" y="3909054"/>
            <a:ext cx="2380165" cy="13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10" y="5445224"/>
            <a:ext cx="2380165" cy="133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꺾인 연결선 17"/>
          <p:cNvCxnSpPr>
            <a:stCxn id="4" idx="3"/>
            <a:endCxn id="6" idx="1"/>
          </p:cNvCxnSpPr>
          <p:nvPr/>
        </p:nvCxnSpPr>
        <p:spPr>
          <a:xfrm>
            <a:off x="1509026" y="1029808"/>
            <a:ext cx="242318" cy="1571100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" idx="3"/>
            <a:endCxn id="7" idx="1"/>
          </p:cNvCxnSpPr>
          <p:nvPr/>
        </p:nvCxnSpPr>
        <p:spPr>
          <a:xfrm>
            <a:off x="1509026" y="1029808"/>
            <a:ext cx="242318" cy="3083698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8" idx="1"/>
          </p:cNvCxnSpPr>
          <p:nvPr/>
        </p:nvCxnSpPr>
        <p:spPr>
          <a:xfrm>
            <a:off x="1509026" y="1029808"/>
            <a:ext cx="251119" cy="4648394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5.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 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トップ　＞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単一型バナー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9866" y="1345162"/>
            <a:ext cx="439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動画と画像を表示するエリア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コンテンツは最大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3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まで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登録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スワイ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プして移動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動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画再生の際には全画面で映像を再生</a:t>
            </a:r>
            <a:endParaRPr lang="ko-KR" altLang="en-US" sz="16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ja-JP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の投稿記事へのリンク、ゲーム機能の実行が可能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8" y="1337542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32716" y="154155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13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03200" y="331200"/>
            <a:ext cx="7161585" cy="244800"/>
          </a:xfrm>
        </p:spPr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5.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トップ　＞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分割型バナー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5" name="Picture 4" descr="C:\Users\Administrator\Desktop\이정섭\0000_카페기능개선\174_지링크\디자인\G-CAFE_DA_20151013\G-CAFE_DA_20151013\GC_01.Index_DA_n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4945156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4948788"/>
            <a:ext cx="44644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画像表示エリア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コンテンツは最大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20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件まで登録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(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上下スクロールで移動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ja-JP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の投稿記事へのリンク、ゲーム機能の実行が可能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6" y="3141524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C:\Users\Administrator\Desktop\이정섭\0000_카페기능개선\174_지링크\디자인\G-CAFE_DA_20151013\G-CAFE_DA_20151013\GC_01.Index_DA_n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6" y="1338075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49172"/>
            <a:ext cx="1188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349372"/>
            <a:ext cx="1188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43840" y="5157192"/>
            <a:ext cx="1188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9866" y="1345162"/>
            <a:ext cx="439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動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画と画像を表示するエリア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コンテン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ツは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件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登録可能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動画再生の際には全画面で映像を再生</a:t>
            </a:r>
            <a:endParaRPr lang="ko-KR" altLang="en-US" sz="1600" b="1" dirty="0">
              <a:solidFill>
                <a:schemeClr val="bg1"/>
              </a:solidFill>
              <a:latin typeface="Meiryo UI" panose="020B0604030504040204" pitchFamily="34" charset="-128"/>
              <a:ea typeface="나눔바른고딕" panose="020B0603020101020101" pitchFamily="50" charset="-127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ja-JP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の投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稿記事へのリ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ン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ク、</a:t>
            </a: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ゲーム機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能の実行が可能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4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이정섭\0000_카페기능개선\174_지링크\디자인\소개페이지용 이미지\G-CAFE_PNG_20151007\G-CAFE_PNG_20151007\02.BOARD\GC_02.List2_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4" y="3140968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Desktop\이정섭\0000_카페기능개선\174_지링크\디자인\소개페이지용 이미지\G-CAFE_PNG_20151007\G-CAFE_PNG_20151007\02.BOARD\GC_02.List1_V1.ps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4" y="1338948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03200" y="331200"/>
            <a:ext cx="7161585" cy="244800"/>
          </a:xfrm>
        </p:spPr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5.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メニュー　＞ お知らせ、イベント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0336" y="154917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1345162"/>
            <a:ext cx="4320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左側メニューの２番目と３番目のメニュー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統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合掲示板のうち１つを選択して指定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お知らせ掲示板とイベント掲示板の指定を推奨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当該掲示版の投稿一覧を表示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0600" y="335699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6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이정섭\0000_카페기능개선\174_지링크\디자인\G-CAFE_DA_20151013\G-CAFE_DA_20151013\GC_01.List_All_DA_n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7" y="1338947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esktop\이정섭\0000_카페기능개선\174_지링크\디자인\소개페이지용 이미지\G-CAFE_PNG_20151007\G-CAFE_PNG_20151007\02.BOARD\GC_02.List3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7" y="3140968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1345162"/>
            <a:ext cx="43924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左側メニューのうち四番目のメニュー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すべての統合掲示板を表示できる。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表示する項目は</a:t>
            </a:r>
            <a:r>
              <a:rPr lang="en-US" altLang="ko-KR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PC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の</a:t>
            </a:r>
            <a:r>
              <a:rPr lang="en-US" altLang="ja-JP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Cafe</a:t>
            </a: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管理ページから設定できる。</a:t>
            </a:r>
            <a:endParaRPr lang="en-US" altLang="ko-KR" sz="1600" b="1" dirty="0" smtClean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掲示板一覧と投稿一覧、検索で構成される。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ja-JP" altLang="en-US" sz="1600" b="1" dirty="0" smtClea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投稿ボタンが表示される。</a:t>
            </a:r>
            <a:endParaRPr lang="en-US" altLang="ko-KR" sz="16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0336" y="154917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0600" y="334937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03200" y="331200"/>
            <a:ext cx="7161585" cy="244800"/>
          </a:xfrm>
        </p:spPr>
        <p:txBody>
          <a:bodyPr/>
          <a:lstStyle/>
          <a:p>
            <a:r>
              <a:rPr lang="en-US" altLang="ja-JP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5.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　メニュー　＞</a:t>
            </a:r>
            <a:r>
              <a:rPr lang="en-US" altLang="ko-KR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ja-JP" altLang="en-US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掲示板</a:t>
            </a:r>
            <a:endParaRPr lang="ko-KR" altLang="en-US" dirty="0">
              <a:latin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01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챕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챕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8421</TotalTime>
  <Words>1045</Words>
  <Application>Microsoft Office PowerPoint</Application>
  <PresentationFormat>화면 슬라이드 쇼(4:3)</PresentationFormat>
  <Paragraphs>107</Paragraphs>
  <Slides>15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표지</vt:lpstr>
      <vt:lpstr>챕터</vt:lpstr>
      <vt:lpstr>본문</vt:lpstr>
      <vt:lpstr>1_챕터</vt:lpstr>
      <vt:lpstr>NAVER Cafe SDKのご紹介</vt:lpstr>
      <vt:lpstr>1.　NAVER Cafe SDKとは?</vt:lpstr>
      <vt:lpstr>2.　特徴</vt:lpstr>
      <vt:lpstr>3.　トップ</vt:lpstr>
      <vt:lpstr>4.　メニュー</vt:lpstr>
      <vt:lpstr>5.  トップ　＞ 単一型バナー</vt:lpstr>
      <vt:lpstr>5.　トップ　＞ 分割型バナー</vt:lpstr>
      <vt:lpstr>5.　メニュー　＞ お知らせ、イベント</vt:lpstr>
      <vt:lpstr>5.　メニュー　＞ 掲示板</vt:lpstr>
      <vt:lpstr>5.　メニュー　＞ Cafe入会とメンバープロフィール</vt:lpstr>
      <vt:lpstr>6.　掲示板　＞ 投稿</vt:lpstr>
      <vt:lpstr>6.　掲示板　＞ その場でアップロード</vt:lpstr>
      <vt:lpstr>7.　サポート内容詳細</vt:lpstr>
      <vt:lpstr>8.　その他</vt:lpstr>
      <vt:lpstr>- End Of Document. - Thank you. -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</dc:creator>
  <cp:lastModifiedBy>김지현</cp:lastModifiedBy>
  <cp:revision>408</cp:revision>
  <dcterms:created xsi:type="dcterms:W3CDTF">2015-06-03T10:01:02Z</dcterms:created>
  <dcterms:modified xsi:type="dcterms:W3CDTF">2015-12-23T05:35:46Z</dcterms:modified>
</cp:coreProperties>
</file>